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2" r:id="rId2"/>
    <p:sldId id="265" r:id="rId3"/>
    <p:sldId id="274" r:id="rId4"/>
    <p:sldId id="267" r:id="rId5"/>
    <p:sldId id="276" r:id="rId6"/>
    <p:sldId id="277" r:id="rId7"/>
    <p:sldId id="275" r:id="rId8"/>
    <p:sldId id="272" r:id="rId9"/>
    <p:sldId id="259" r:id="rId10"/>
    <p:sldId id="261" r:id="rId11"/>
    <p:sldId id="262" r:id="rId12"/>
    <p:sldId id="263" r:id="rId13"/>
    <p:sldId id="281" r:id="rId14"/>
    <p:sldId id="264" r:id="rId15"/>
    <p:sldId id="266" r:id="rId16"/>
    <p:sldId id="269" r:id="rId17"/>
    <p:sldId id="271" r:id="rId18"/>
    <p:sldId id="270" r:id="rId19"/>
    <p:sldId id="268" r:id="rId20"/>
    <p:sldId id="258" r:id="rId21"/>
    <p:sldId id="260" r:id="rId22"/>
    <p:sldId id="273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4E8-DDD9-4A95-8016-8E918299ABDF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0722-17A8-4FF4-8627-015A7097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19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4E8-DDD9-4A95-8016-8E918299ABDF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0722-17A8-4FF4-8627-015A7097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57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4E8-DDD9-4A95-8016-8E918299ABDF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0722-17A8-4FF4-8627-015A7097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03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4E8-DDD9-4A95-8016-8E918299ABDF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0722-17A8-4FF4-8627-015A7097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12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4E8-DDD9-4A95-8016-8E918299ABDF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0722-17A8-4FF4-8627-015A7097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6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4E8-DDD9-4A95-8016-8E918299ABDF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0722-17A8-4FF4-8627-015A7097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61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4E8-DDD9-4A95-8016-8E918299ABDF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0722-17A8-4FF4-8627-015A7097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70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4E8-DDD9-4A95-8016-8E918299ABDF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0722-17A8-4FF4-8627-015A7097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5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4E8-DDD9-4A95-8016-8E918299ABDF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0722-17A8-4FF4-8627-015A7097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00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4E8-DDD9-4A95-8016-8E918299ABDF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0722-17A8-4FF4-8627-015A7097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45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4E8-DDD9-4A95-8016-8E918299ABDF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0722-17A8-4FF4-8627-015A7097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5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C34E8-DDD9-4A95-8016-8E918299ABDF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F0722-17A8-4FF4-8627-015A7097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8.jpeg"/><Relationship Id="rId4" Type="http://schemas.openxmlformats.org/officeDocument/2006/relationships/image" Target="../media/image4.jpeg"/><Relationship Id="rId9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2.jpeg"/><Relationship Id="rId4" Type="http://schemas.openxmlformats.org/officeDocument/2006/relationships/image" Target="../media/image4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68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71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86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32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40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24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31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70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15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44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89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61852" y="683173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FIC Sales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552499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29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15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FA Sl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37563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3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17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62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01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1903" y="998483"/>
            <a:ext cx="2217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OLI Operations</a:t>
            </a:r>
            <a:endParaRPr lang="en-IN" sz="2400" b="1" i="1" dirty="0"/>
          </a:p>
        </p:txBody>
      </p:sp>
    </p:spTree>
    <p:extLst>
      <p:ext uri="{BB962C8B-B14F-4D97-AF65-F5344CB8AC3E}">
        <p14:creationId xmlns:p14="http://schemas.microsoft.com/office/powerpoint/2010/main" val="1946698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34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21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8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32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0716"/>
            <a:ext cx="9144000" cy="60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03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</TotalTime>
  <Words>4</Words>
  <Application>Microsoft Office PowerPoint</Application>
  <PresentationFormat>Widescreen</PresentationFormat>
  <Paragraphs>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Fastinfo</dc:creator>
  <cp:lastModifiedBy>Omega</cp:lastModifiedBy>
  <cp:revision>14</cp:revision>
  <dcterms:created xsi:type="dcterms:W3CDTF">2022-12-27T12:25:16Z</dcterms:created>
  <dcterms:modified xsi:type="dcterms:W3CDTF">2022-12-28T11:56:13Z</dcterms:modified>
</cp:coreProperties>
</file>